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01883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本文是一篇说明文。文章主要介绍了头发的多种用途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展现了头发在生活中的多种功能和重要性。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45822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51" y="745883"/>
            <a:ext cx="11656152" cy="1575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6899"/>
            <a:ext cx="11485848" cy="3346237"/>
          </a:xfrm>
        </p:spPr>
        <p:txBody>
          <a:bodyPr/>
          <a:lstStyle/>
          <a:p>
            <a:pPr indent="534988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getting hot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go to have your hair cut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barber Tony cuts off part of your hair and sweeps it away, but your hair’s journey is not over after the haircut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thought of planting your old hair after it’s cut off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farmers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comes 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wigs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bigger and tastier crops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 is full of nitrogen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helps plants to grow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cut hair is mixed into soil, the hair breaks down, slowly letting out nitrogen so it can help flowers and vegetables got big a little faster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8766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you’ve got a wool sweater on, you’re wearing a sheep’s haircut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Sheep grow fine curly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弯曲的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fur called wool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those curls make air pockets that trap heat, keeping the sheep warm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shear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sheep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summer, so the sheep don’t feel too hot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use the hair to make warm clothes, socks, and hats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Wool can even take in rain without feeling wet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Wool also doesn’t catch fire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your hair say about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many years after it has been cut, hair can tell surprising secrets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hair is made from bits of old cells, it has trace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chemicals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化学物质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were in the body when the hair grew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people are kept in the situation of dangerous chemicals, these traces remain in the hair, even long after they have disappeared from the body itself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Testing hair can help doctors know if there are dangerous chemicals in the food and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 can tell another important secret—whose hair is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can be used to help solve crimes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 does so many things for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keeps us warm and cool, helps farmers, shows mysteries, and provides endless styling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thing is for sure, it’s not just for wigs any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817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hair help plants to grow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provides nitrogen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breaks down soil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takes in rainwater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lets out a smell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“Hair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full of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nitrogen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氮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helps </a:t>
            </a:r>
          </a:p>
          <a:p>
            <a:pPr eaLnBrk="1" hangingPunct="0">
              <a:spcAft>
                <a:spcPts val="0"/>
              </a:spcAft>
            </a:pPr>
            <a:endParaRPr lang="en-US" altLang="zh-CN" sz="1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 to grow. When cut hair is mixed into soil, the hair breaks down, slowly letting out nitrogen so it can help flowers and vegetables got big a little faster.”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头发富含氮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能帮助植物生长。当剪掉的头发混入土壤中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头发分解并慢慢释放出氮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从而帮助花卉和蔬菜长得更快一点。所以头发是通过提供氮来帮助植物生长的。故选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3318" y="3015536"/>
            <a:ext cx="2897445" cy="34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75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459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part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sheep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enough food to the sheep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 the sheep many 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living place for the sheep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the wool off the sheep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7264" y="1117195"/>
            <a:ext cx="2628084" cy="36600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2004" y="10557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263691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短语猜测题。根据第三段中的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“Farmers shear the sheep in summer, so the sheep don’t feel too hot.”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此处是指农民为了让羊在夏天不感到太热而剪掉羊毛。短语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“shear the sheep”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给羊剪毛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927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main idea of Paragraph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 helps keep warm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 testing is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 can tell secrets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 helps solve crimes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519288"/>
            <a:ext cx="360040" cy="469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32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段落大意题。通读第四段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 many years after it has been cut, hair can tell surprising secrets.”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本段主要讲述了头发可以揭示许多秘密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包括检测化学物质以及帮助破案等。故选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62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7607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passage organized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Paragraph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15.jpg" descr="id:2147501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2558" y="2013514"/>
            <a:ext cx="1121487" cy="1273604"/>
          </a:xfrm>
          <a:prstGeom prst="rect">
            <a:avLst/>
          </a:prstGeom>
        </p:spPr>
      </p:pic>
      <p:pic>
        <p:nvPicPr>
          <p:cNvPr id="4" name="kd16.jpg" descr="id:21475018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2918" y="2047225"/>
            <a:ext cx="1318344" cy="1273604"/>
          </a:xfrm>
          <a:prstGeom prst="rect">
            <a:avLst/>
          </a:prstGeom>
        </p:spPr>
      </p:pic>
      <p:pic>
        <p:nvPicPr>
          <p:cNvPr id="5" name="kd17.jpg" descr="id:21475018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044625" y="2047225"/>
            <a:ext cx="1066805" cy="1273604"/>
          </a:xfrm>
          <a:prstGeom prst="rect">
            <a:avLst/>
          </a:prstGeom>
        </p:spPr>
      </p:pic>
      <p:pic>
        <p:nvPicPr>
          <p:cNvPr id="6" name="kd18.jpg" descr="id:214750189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983638" y="1953466"/>
            <a:ext cx="1277580" cy="12736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8742" y="1388199"/>
            <a:ext cx="3324707" cy="43204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93378" y="14087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首段引出关于头发的话题；第二、三和第四段分别介绍了头发的用途；最后一段进行总结。故选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40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648</Words>
  <Application>Microsoft Office PowerPoint</Application>
  <PresentationFormat>自定义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2025-09-17T15:00:12Z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